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4" r:id="rId6"/>
    <p:sldId id="262" r:id="rId7"/>
    <p:sldId id="261" r:id="rId8"/>
    <p:sldId id="265" r:id="rId9"/>
    <p:sldId id="266" r:id="rId10"/>
    <p:sldId id="260" r:id="rId11"/>
    <p:sldId id="263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Overlock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/CvAJFyWDy0NToDNz3NlDKVHC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08642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0" y="908720"/>
            <a:ext cx="91440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1859B"/>
              </a:buClr>
              <a:buSzPct val="100000"/>
              <a:buFont typeface="Calibri"/>
              <a:buNone/>
            </a:pPr>
            <a:r>
              <a:rPr lang="pt-PT" sz="4000" b="1">
                <a:solidFill>
                  <a:srgbClr val="31859B"/>
                </a:solidFill>
              </a:rPr>
              <a:t>CLUBE DO DESPORTO ESCOLAR</a:t>
            </a:r>
            <a:endParaRPr sz="3200" b="1">
              <a:solidFill>
                <a:srgbClr val="7F7F7F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336501" y="188640"/>
            <a:ext cx="1331427" cy="75483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5004048" y="6353679"/>
            <a:ext cx="39878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 b="1" i="0" u="none" strike="noStrike" cap="none">
                <a:solidFill>
                  <a:srgbClr val="938953"/>
                </a:solidFill>
                <a:latin typeface="Calibri"/>
                <a:ea typeface="Calibri"/>
                <a:cs typeface="Calibri"/>
                <a:sym typeface="Calibri"/>
              </a:rPr>
              <a:t>O DESPORTO ESCOLAR É GRATUITO</a:t>
            </a:r>
            <a:endParaRPr sz="2000" b="1" i="0" u="none" strike="noStrike" cap="none">
              <a:solidFill>
                <a:srgbClr val="93895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 descr="C:\Users\Professor\Desktop\DesportoEscolar28Mai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501" y="2492896"/>
            <a:ext cx="8496944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8806" y="1540868"/>
            <a:ext cx="911805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 i="0" u="none" strike="noStrike" cap="non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OFERTA DESPORTIVA DA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 i="0" u="none" strike="noStrike" cap="non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ESCOLA SECUNDÁRIA DE SACAVÉM</a:t>
            </a:r>
            <a:endParaRPr sz="3200" b="1" i="0" u="none" strike="noStrike" cap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51520" y="6476790"/>
            <a:ext cx="237626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ANO LETIVO 2025 | 2026</a:t>
            </a:r>
            <a:endParaRPr sz="12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3728" y="6256353"/>
            <a:ext cx="884252" cy="413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2339752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2555776" y="1855852"/>
            <a:ext cx="3024336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BADMINTON </a:t>
            </a:r>
            <a:endParaRPr sz="1200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BASQUETEBOL</a:t>
            </a:r>
            <a:r>
              <a:rPr lang="pt-PT" sz="1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CANOAGEM</a:t>
            </a:r>
            <a:r>
              <a:rPr lang="pt-PT" sz="1800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COMUNIDADE</a:t>
            </a:r>
            <a:endParaRPr sz="14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2538579" y="1115452"/>
            <a:ext cx="6192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Oferta desportiva no âmbito do Desporto Escolar</a:t>
            </a:r>
            <a:endParaRPr sz="120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07504" y="2564904"/>
            <a:ext cx="208823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4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 Desporto Escolar, como complemento curricular,  assume-se como meio educativo privilegiado para o desenvolvimento pessoal e social do aluno.</a:t>
            </a:r>
            <a:endParaRPr dirty="0"/>
          </a:p>
        </p:txBody>
      </p:sp>
      <p:sp>
        <p:nvSpPr>
          <p:cNvPr id="107" name="Google Shape;107;p2"/>
          <p:cNvSpPr txBox="1"/>
          <p:nvPr/>
        </p:nvSpPr>
        <p:spPr>
          <a:xfrm>
            <a:off x="5868144" y="1915666"/>
            <a:ext cx="324036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MULTIATIVIDADES</a:t>
            </a:r>
            <a:endParaRPr sz="14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VELA</a:t>
            </a:r>
            <a:r>
              <a:rPr lang="pt-PT" sz="14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lang="pt-PT"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indent="-209550">
              <a:buClr>
                <a:schemeClr val="dk1"/>
              </a:buClr>
              <a:buSzPts val="1200"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09550">
              <a:buClr>
                <a:schemeClr val="dk1"/>
              </a:buClr>
              <a:buSzPts val="1200"/>
            </a:pPr>
            <a:endParaRPr lang="pt-PT" sz="1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VOLEIBOL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" name="Google Shape;108;p2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2339752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BADMINTON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2735796" y="4262549"/>
            <a:ext cx="662473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Secundária de Sacavém 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dirty="0"/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2.ª feira </a:t>
            </a: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das 13h30 às 15h00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                5.ª feira das 13h30 às 15h00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                6.ª feira das 13h30 às 15h00</a:t>
            </a:r>
            <a:endParaRPr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Prof. Rui Almeida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1" name="Google Shape;121;p3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 descr="C:\Users\Maria Sousa\Downloads\IMG_1529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51820" y="1435117"/>
            <a:ext cx="5400600" cy="28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5;p5"/>
          <p:cNvSpPr/>
          <p:nvPr/>
        </p:nvSpPr>
        <p:spPr>
          <a:xfrm>
            <a:off x="-49939" y="2031703"/>
            <a:ext cx="238969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pt-P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badminton é uma modalidade desportiva jogada com raquetes e um volante. </a:t>
            </a:r>
          </a:p>
          <a:p>
            <a:pPr lvl="0" algn="just"/>
            <a:r>
              <a:rPr lang="pt-P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Disputado individualmente ou em duplas, o </a:t>
            </a:r>
            <a:r>
              <a:rPr lang="pt-PT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</a:t>
            </a:r>
            <a:r>
              <a:rPr lang="pt-P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 lançar o volante sobre a rede, fazendo-o cair no campo adversário para marcar pontos.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2354040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2807804" y="4431686"/>
            <a:ext cx="6480720" cy="30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Secundária de Sacavém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Iniciadas (nascidas nos anos de 2011 e 2012)</a:t>
            </a:r>
            <a:endParaRPr sz="16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</a:t>
            </a: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2.ª feira das 13h30 às 15h00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5.ª feira das 13h30 às 14h15</a:t>
            </a:r>
            <a:endParaRPr lang="pt-PT"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Prof. António Oliveira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VOLEIBOL</a:t>
            </a:r>
            <a:endParaRPr sz="28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6" name="Google Shape;136;p4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7" name="Google Shape;137;p4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Torneio de Voleibol | Juniores A | Câmara Municipal do Seix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5" y="1572271"/>
            <a:ext cx="5191672" cy="278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D65848F-9BCE-96BE-6287-B44825EA88FD}"/>
              </a:ext>
            </a:extLst>
          </p:cNvPr>
          <p:cNvSpPr txBox="1"/>
          <p:nvPr/>
        </p:nvSpPr>
        <p:spPr>
          <a:xfrm>
            <a:off x="35496" y="1604816"/>
            <a:ext cx="23042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 Voleibol promove o desenvolvimento de competências motoras, sociais e relacionais, incentivando o trabalho de equipa, a disciplina e o respeito pelas regras. Para além de fomentar hábitos de vida saudáveis, oferece aos alunos oportunidades de participação em quadros competitivos escolares, contribuindo para a sua formação integral.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"/>
          <p:cNvSpPr/>
          <p:nvPr/>
        </p:nvSpPr>
        <p:spPr>
          <a:xfrm>
            <a:off x="2375248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334876" y="4898101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2658963" y="4186770"/>
            <a:ext cx="6449541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Secundária de Sacavém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Iniciados </a:t>
            </a:r>
            <a:r>
              <a:rPr lang="pt-PT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(nascidos nos anos de 2011 e 2012)</a:t>
            </a: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Masculino</a:t>
            </a:r>
            <a:endParaRPr dirty="0"/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2.ª</a:t>
            </a: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feira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das 13h30 às 15h00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 5.ª feira das 13h30 às 15h00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 6.ª feira das 13h30 às 15h00</a:t>
            </a:r>
            <a:endParaRPr lang="pt-PT" sz="16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Prof. Rui Almeida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BASQUETEBOL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9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19" name="Google Shape;219;p9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9" descr="Basquetebol. Benfica vence Bratislava e reforça liderança na FIBA Europe Cu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43808" y="1455563"/>
            <a:ext cx="5785842" cy="27609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4CD2E9-EE0A-9322-2264-94DEC70DF442}"/>
              </a:ext>
            </a:extLst>
          </p:cNvPr>
          <p:cNvSpPr txBox="1"/>
          <p:nvPr/>
        </p:nvSpPr>
        <p:spPr>
          <a:xfrm>
            <a:off x="82105" y="1826822"/>
            <a:ext cx="221185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 Basquetebol promove a prática desportiva de forma dinâmica e motivadora, desenvolvendo coordenação, cooperação e espírito de equipa, enquanto os alunos vivem a experiência de representar a escola e partilhar valores.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/>
          <p:nvPr/>
        </p:nvSpPr>
        <p:spPr>
          <a:xfrm>
            <a:off x="2339752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2756034" y="5143262"/>
            <a:ext cx="6336704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Secundária de Sacavém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Prof.ª Anabela Jorge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2449116" y="957139"/>
            <a:ext cx="6659388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MULTIATIVIDADES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7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 descr="C:\Users\Maria Sousa\Downloads\IMG-20220722-WA000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2792" y="3284984"/>
            <a:ext cx="3315372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7" descr="C:\Users\Maria Sousa\Downloads\IMG-20220722-WA0007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56034" y="1495237"/>
            <a:ext cx="2052873" cy="1590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 descr="C:\Users\Maria Sousa\Downloads\IMG-20220722-WA0010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8064" y="1495237"/>
            <a:ext cx="3270398" cy="158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 descr="C:\Users\Maria Sousa\Downloads\IMG-20220722-WA0006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12272" y="3284983"/>
            <a:ext cx="2106190" cy="182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7"/>
          <p:cNvSpPr/>
          <p:nvPr/>
        </p:nvSpPr>
        <p:spPr>
          <a:xfrm>
            <a:off x="15728" y="1531906"/>
            <a:ext cx="2433388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modalidade </a:t>
            </a:r>
            <a:r>
              <a:rPr lang="pt-PT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Multiatividades</a:t>
            </a: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Ar Livre é uma disciplina abrangida pelo Programa do Desporto Escolar que se caracteriza pela prática de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atividades de aventura e exploração da natureza, tendo como base um percurso de Orientação. O principal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 das </a:t>
            </a:r>
            <a:r>
              <a:rPr lang="pt-PT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Multiviatividades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Ar Livre é o desenvolvimento de Provas de Aventura, entendidas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 um tipo de atividade desportiva que promove o trabalho em equipa.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"/>
          <p:cNvSpPr/>
          <p:nvPr/>
        </p:nvSpPr>
        <p:spPr>
          <a:xfrm>
            <a:off x="2367063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2622798" y="4924375"/>
            <a:ext cx="662473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Secundária de Sacavém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Todas as idades </a:t>
            </a:r>
            <a:r>
              <a:rPr lang="pt-PT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(comunidade educativa)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Prof.ª Anabela Jorge</a:t>
            </a:r>
            <a:endParaRPr sz="1600" dirty="0"/>
          </a:p>
        </p:txBody>
      </p:sp>
      <p:sp>
        <p:nvSpPr>
          <p:cNvPr id="165" name="Google Shape;165;p6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COMUNIDADE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7" name="Google Shape;167;p6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8" name="Google Shape;168;p6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 descr="Caminhadas nos tornam mais felizes e inteligentes, diz neurocientista |  Hypeness inovação e criatividade para todo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1800" y="1628800"/>
            <a:ext cx="5616624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6"/>
          <p:cNvSpPr/>
          <p:nvPr/>
        </p:nvSpPr>
        <p:spPr>
          <a:xfrm>
            <a:off x="23756" y="2108458"/>
            <a:ext cx="2407920" cy="2065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projeto DE Comunidade visa 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alargar a oferta a outros 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destinatários para além dos alunos.</a:t>
            </a:r>
            <a:endParaRPr lang="pt-PT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Neste sentido, são desenvolvidas </a:t>
            </a:r>
            <a:endParaRPr lang="pt-PT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atividades direcionadas para a </a:t>
            </a:r>
            <a:endParaRPr lang="pt-PT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comunidade educativa alargada</a:t>
            </a:r>
            <a:endParaRPr lang="pt-PT"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nomeadamente alunos, 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encarregados de educação, famílias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pessoal docente e não docente, 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tornando-a mais ativa.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2339752" y="191542"/>
            <a:ext cx="676875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CENTRO DE FORMAÇÃO DESPORTIVA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ESCOLA NÁUTICA DO PARQUE DAS NAÇÕES</a:t>
            </a:r>
            <a:endParaRPr sz="2400" b="1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1776" y="1700808"/>
            <a:ext cx="6304703" cy="4457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0"/>
          <p:cNvPicPr preferRelativeResize="0"/>
          <p:nvPr/>
        </p:nvPicPr>
        <p:blipFill rotWithShape="1">
          <a:blip r:embed="rId5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42" name="Google Shape;242;p11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2359214" y="1571263"/>
            <a:ext cx="6767609" cy="4801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Centro de Formação Desportiva – Escola Náutica do Parque das Nações - surge no âmbito do programa do </a:t>
            </a: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Desporto Escolar </a:t>
            </a: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resulta de uma parceria entre o Agrupamento de Escolas Eduardo Gageiro e o Agrupamento de Escolas da Portela e Moscavide.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Pretende ser um polo de desenvolvimento desportivo de atividades náuticas, especialmente de </a:t>
            </a: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vela e canoagem</a:t>
            </a: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Funciona na Doca dos Olivais, junto ao Oceanário de Lisboa.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deslocação para o local é da responsabilidade do encarregado de educação.</a:t>
            </a:r>
            <a:endParaRPr b="1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Funciona das 14:00 às 17:00 (3.ª e 5.ª feira).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participação é gratuita.</a:t>
            </a:r>
            <a:endParaRPr b="1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11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1"/>
          <p:cNvSpPr txBox="1"/>
          <p:nvPr/>
        </p:nvSpPr>
        <p:spPr>
          <a:xfrm>
            <a:off x="2339752" y="191542"/>
            <a:ext cx="676875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CENTRO DE FORMAÇÃO DESPORTIVA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ESCOLA NÁUTICA DO PARQUE DAS NAÇÕES</a:t>
            </a:r>
            <a:endParaRPr sz="2400" b="1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2519264" y="4493503"/>
            <a:ext cx="662473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Centro de Formação Desportiva- Escola Náutica do Parque das Nações, junto ao Oceanário de Lisboa.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5.ª feira das 14:00 às 17:00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Prof. José Rebelo</a:t>
            </a:r>
            <a:endParaRPr lang="pt-PT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CANOAGEM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1" name="Google Shape;151;p5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 descr="C:\Users\Maria Sousa\Desktop\IMG-20191205-WA001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7824" y="1495238"/>
            <a:ext cx="5070326" cy="297427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5"/>
          <p:cNvSpPr/>
          <p:nvPr/>
        </p:nvSpPr>
        <p:spPr>
          <a:xfrm>
            <a:off x="15256" y="1988840"/>
            <a:ext cx="2468512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canoagem é um desporto náutico,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praticado com um kayak.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Centro de Formação Desportiva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Escola Náutica do Parque das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Nações podemos encontrar </a:t>
            </a:r>
            <a:r>
              <a:rPr lang="pt-PT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kayakes</a:t>
            </a: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duplos, individuais e K.1 No âmbito do Desporto Escolar existem provas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slalom, resistência  e de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velocidade.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2519836" y="4489386"/>
            <a:ext cx="662473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Centro de Formação Desportiva- Escola Náutica do Parque das Nações, junto ao Oceanário de Lisboa.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dirty="0"/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3.ª e 5.ª feira das 14:00 às 17:00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Prof. Pedro Ponte</a:t>
            </a:r>
            <a:endParaRPr lang="pt-PT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8"/>
          <p:cNvPicPr preferRelativeResize="0"/>
          <p:nvPr/>
        </p:nvPicPr>
        <p:blipFill rotWithShape="1">
          <a:blip r:embed="rId3">
            <a:alphaModFix/>
          </a:blip>
          <a:srcRect r="7142" b="20690"/>
          <a:stretch/>
        </p:blipFill>
        <p:spPr>
          <a:xfrm>
            <a:off x="2593262" y="1456798"/>
            <a:ext cx="6120679" cy="293569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8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VELA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3" name="Google Shape;203;p8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4" name="Google Shape;204;p8"/>
          <p:cNvPicPr preferRelativeResize="0"/>
          <p:nvPr/>
        </p:nvPicPr>
        <p:blipFill rotWithShape="1">
          <a:blip r:embed="rId4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8"/>
          <p:cNvSpPr/>
          <p:nvPr/>
        </p:nvSpPr>
        <p:spPr>
          <a:xfrm>
            <a:off x="0" y="2420888"/>
            <a:ext cx="248376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vela é um desporto náutico em que as embarcações se deslocam na água através da força do vento.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embarcação  de  iniciação é o </a:t>
            </a:r>
            <a:r>
              <a:rPr lang="pt-PT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Optimist</a:t>
            </a:r>
            <a:r>
              <a:rPr lang="pt-P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mas também podemos encontrar, para os níveis mais avançados , o Laser Pico e o Laser Bahia.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58" name="Google Shape;258;p12"/>
          <p:cNvSpPr txBox="1"/>
          <p:nvPr/>
        </p:nvSpPr>
        <p:spPr>
          <a:xfrm>
            <a:off x="4002832" y="1194452"/>
            <a:ext cx="347808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STAND</a:t>
            </a:r>
            <a:r>
              <a:rPr lang="pt-PT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UP</a:t>
            </a:r>
            <a:r>
              <a:rPr lang="pt-PT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PADDLE</a:t>
            </a:r>
            <a:endParaRPr sz="28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 dirty="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EXPERIMENTAÇÃO </a:t>
            </a:r>
            <a:endParaRPr sz="3200" b="1" dirty="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3" name="Google Shape;263;p12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64" name="Google Shape;264;p12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2"/>
          <p:cNvPicPr preferRelativeResize="0"/>
          <p:nvPr/>
        </p:nvPicPr>
        <p:blipFill rotWithShape="1">
          <a:blip r:embed="rId6">
            <a:alphaModFix/>
          </a:blip>
          <a:srcRect l="3153"/>
          <a:stretch/>
        </p:blipFill>
        <p:spPr>
          <a:xfrm>
            <a:off x="3798277" y="2176046"/>
            <a:ext cx="4164037" cy="3338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2429508" y="1268760"/>
            <a:ext cx="6624736" cy="6324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Para a prática das modalidades é necessária a autorização do encarregado de educação;</a:t>
            </a:r>
            <a:endParaRPr dirty="0"/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participação nas modalidades não representa qualquer encargo para o encarregado de educação;</a:t>
            </a:r>
            <a:endParaRPr dirty="0"/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Caso surja alguma dúvida o aluno deve falar com o professor de educação física;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endParaRPr lang="pt-PT" sz="1800" dirty="0">
              <a:latin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deslocação para o Centro Náutico é da responsabilidade do encarregado de educação.</a:t>
            </a:r>
            <a:endParaRPr sz="1800" dirty="0"/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8" name="Google Shape;278;p13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79" name="Google Shape;279;p13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A027009-210C-D87A-0C49-D3A17A0CE778}"/>
              </a:ext>
            </a:extLst>
          </p:cNvPr>
          <p:cNvSpPr txBox="1"/>
          <p:nvPr/>
        </p:nvSpPr>
        <p:spPr>
          <a:xfrm rot="18457744">
            <a:off x="-296288" y="2984081"/>
            <a:ext cx="3193182" cy="457789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PT" sz="1800" b="1" dirty="0"/>
              <a:t>IMPORTANTE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"/>
          <p:cNvSpPr/>
          <p:nvPr/>
        </p:nvSpPr>
        <p:spPr>
          <a:xfrm>
            <a:off x="2304256" y="44624"/>
            <a:ext cx="6804248" cy="6739646"/>
          </a:xfrm>
          <a:prstGeom prst="rect">
            <a:avLst/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4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4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89" name="Google Shape;289;p14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91" name="Google Shape;291;p14"/>
          <p:cNvSpPr txBox="1"/>
          <p:nvPr/>
        </p:nvSpPr>
        <p:spPr>
          <a:xfrm>
            <a:off x="3185592" y="4673014"/>
            <a:ext cx="5112568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8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BOM ANO </a:t>
            </a:r>
            <a:endParaRPr sz="8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" name="Google Shape;292;p14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952</Words>
  <Application>Microsoft Office PowerPoint</Application>
  <PresentationFormat>Apresentação no Ecrã (4:3)</PresentationFormat>
  <Paragraphs>152</Paragraphs>
  <Slides>14</Slides>
  <Notes>14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9" baseType="lpstr">
      <vt:lpstr>Overlock</vt:lpstr>
      <vt:lpstr>Arial</vt:lpstr>
      <vt:lpstr>Times New Roman</vt:lpstr>
      <vt:lpstr>Calibri</vt:lpstr>
      <vt:lpstr>Tema do Office</vt:lpstr>
      <vt:lpstr>CLUBE DO DESPORTO ESCOLAR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CLUBE DO DESPORTO ESCOLAR</dc:title>
  <dc:creator>Lurdes Completo</dc:creator>
  <cp:lastModifiedBy>sousarui28@gmail.com</cp:lastModifiedBy>
  <cp:revision>15</cp:revision>
  <dcterms:created xsi:type="dcterms:W3CDTF">2016-02-02T17:05:19Z</dcterms:created>
  <dcterms:modified xsi:type="dcterms:W3CDTF">2025-10-05T22:13:13Z</dcterms:modified>
</cp:coreProperties>
</file>